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4" r:id="rId3"/>
    <p:sldId id="279" r:id="rId4"/>
    <p:sldId id="280" r:id="rId5"/>
    <p:sldId id="281" r:id="rId6"/>
    <p:sldId id="282" r:id="rId7"/>
    <p:sldId id="273" r:id="rId8"/>
    <p:sldId id="275" r:id="rId9"/>
    <p:sldId id="277" r:id="rId10"/>
    <p:sldId id="276" r:id="rId11"/>
    <p:sldId id="27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CE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65"/>
    <p:restoredTop sz="94830"/>
  </p:normalViewPr>
  <p:slideViewPr>
    <p:cSldViewPr snapToGrid="0" snapToObjects="1">
      <p:cViewPr varScale="1">
        <p:scale>
          <a:sx n="121" d="100"/>
          <a:sy n="121" d="100"/>
        </p:scale>
        <p:origin x="9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A20C4-64CF-8D4B-B738-99D4869045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065356-0800-E944-A331-5A0EBAF435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5CA4C-C32B-B749-8DFC-8E26DCCD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5CC97-1666-7E43-825B-F6A6E8683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89BC4-6384-B345-8399-0B979B2AF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93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7504B-3F39-0C4A-B01F-CC5023600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DCCBA3-307A-764D-A55E-7C4159659E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16316B-DB61-CD4D-B742-361B7FFD7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515F9-4E54-4340-8B6F-B27BAA182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686C7-2009-4B41-9542-84AA96827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73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FB3FFF-C110-3A40-BD9B-982E263E81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FD9E72-EB91-C44B-BD5D-283DDC83F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A5D08-0F18-C14C-A8BC-C03A4F7E1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11021-9C0D-AC4B-B8F8-541AA1225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2F081-6180-AB45-91C5-79F704437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82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1265C-A48E-5247-9C26-05219173D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D5FE5-8C01-AF4D-8FC9-E2664A664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103DC-63AD-5749-9DD5-958F6CB8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03E99-09AA-E04E-B43A-36FCA6C72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9015E-7398-6D40-A986-E196E5019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482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D6077-B285-9844-B2A2-B1EEDE2F4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AF5B9-4796-2F4E-886B-3DD21C54A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C7766-7B79-7943-9A21-9EE83FA89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A9F1C-5EF6-4C4C-90AB-7DDFC0996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F8EDC-FCBF-B84A-9F73-EF683A7C1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887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0ECF1-6C62-4B44-BF6B-63DB35F56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0CE9D-38BC-294C-930F-9A8609581E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9F13B-817D-6044-8524-CEA2356000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E4A60F-30FB-7647-B646-D0D6337D8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D00E31-E127-1E44-A186-BA09C027B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6F4A5B-EE87-2445-A8D5-783C6FB3A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82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268EB-6256-7947-9A39-B6EA3A7B0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2E226B-B191-5B4F-AFC2-AD803DD370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C9FD03-20F9-1848-B89D-C5158BD44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15A1C0-9C17-2345-B045-0059F48EB9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345982-93BC-4346-8668-3598ED9CE1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039919-665C-B84B-89BF-75D2F081C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4BEB0A-696B-2E44-9288-9BB2BDC0C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165367-BE01-EA4A-B18F-23FCAA0F4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73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86AF3-1C76-F340-9E15-EFFA4C3B5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243EA3-FD87-3A4E-8D68-F8DDF769B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1F4F1-9F78-5E4F-9504-39E9E85C0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405662-97CC-F549-8DDA-DD99BD8F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443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864535-25A7-CD40-8ACD-DE6F025F8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9B2BE9-4FE8-9D4D-9540-272EDC2EB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169F22-61E6-F443-AAF1-76AC67233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878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15FBB-FFFB-9C43-9552-3D14781B0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DA7A0-ABE0-CF4D-9290-A5D782DD4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FEA15F-14AE-174F-8A4E-B1FC4E8486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B8DF18-85EA-384C-9E45-E28E532F4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43BF22-768F-F04B-8595-E30995CDD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016E4-37E3-E64A-AEA2-F12F9E09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139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27D04-F741-8D45-AD17-7F0C961DD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0882DA-EBE3-1547-818C-D622D31CD1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65C30-8CE8-B848-B8DE-27FBCE4C5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B66E16-20FD-8A48-8161-9C9BF516B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C6F0B-0BD5-784A-90E9-B8B2C5D19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FE38A-19BD-2C4F-9D16-D847E59F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096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02A86D-EF91-B64E-BB7B-22CF141BC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74BA0-E002-3E43-8806-1C2F2BD18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BCE1F-8963-5346-A018-2ED346BCC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11F6CC-7E04-CA40-8825-EDCEA1115126}" type="datetimeFigureOut">
              <a:rPr lang="en-US" smtClean="0"/>
              <a:t>9/23/20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4D09A-2730-5D49-A8D6-82CE0DC67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94677-F2E4-7A44-B6BB-CED48393A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9CAB9-4C56-FD48-AFEF-F63C13A447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47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8E3C7-1D9D-CB41-B636-1E222CE38C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Static Heat map results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D00E41-DCE1-6245-88CF-4BBE8B8B22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Kashyap</a:t>
            </a:r>
          </a:p>
        </p:txBody>
      </p:sp>
    </p:spTree>
    <p:extLst>
      <p:ext uri="{BB962C8B-B14F-4D97-AF65-F5344CB8AC3E}">
        <p14:creationId xmlns:p14="http://schemas.microsoft.com/office/powerpoint/2010/main" val="3657070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FBF24-41F8-E141-8C6E-AD2FD3805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7F9AE-C6E8-5E42-9EB6-F1FE08E1C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D0D528-1E5F-2A46-B36F-ACFE23814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180" y="0"/>
            <a:ext cx="10497620" cy="68697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06768E4-5766-A74F-B5EC-DC64A6CF3DC7}"/>
              </a:ext>
            </a:extLst>
          </p:cNvPr>
          <p:cNvSpPr/>
          <p:nvPr/>
        </p:nvSpPr>
        <p:spPr>
          <a:xfrm>
            <a:off x="6104990" y="483899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tune_eyegaze_35_dropout=0.0,epochs=20,gamma=0.94959,lr=0.0049173,model_teacher=timm-efficientnet-b0,step_size=5_2020-08-14_21-53-071e56c6bg</a:t>
            </a:r>
          </a:p>
        </p:txBody>
      </p:sp>
    </p:spTree>
    <p:extLst>
      <p:ext uri="{BB962C8B-B14F-4D97-AF65-F5344CB8AC3E}">
        <p14:creationId xmlns:p14="http://schemas.microsoft.com/office/powerpoint/2010/main" val="4082912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4D43C-1A30-4344-96D8-75A0A0CEE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B1B25-B0A7-E947-9EA7-7F5DF5B47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F53157-08F9-0A4F-9588-307245F59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180" y="-1"/>
            <a:ext cx="10515600" cy="688153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65DFF5-B557-C644-9252-090F4627FE9A}"/>
              </a:ext>
            </a:extLst>
          </p:cNvPr>
          <p:cNvSpPr/>
          <p:nvPr/>
        </p:nvSpPr>
        <p:spPr>
          <a:xfrm>
            <a:off x="6234112" y="4881860"/>
            <a:ext cx="57388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tune_eyegaze_94_dropout=0.5,epochs=25,gamma=0.151,lr=0.0047943,model_teacher=timm-efficientnet-b0,step_size=2_2020-08-15_09-02-511t7gddv5</a:t>
            </a:r>
          </a:p>
        </p:txBody>
      </p:sp>
    </p:spTree>
    <p:extLst>
      <p:ext uri="{BB962C8B-B14F-4D97-AF65-F5344CB8AC3E}">
        <p14:creationId xmlns:p14="http://schemas.microsoft.com/office/powerpoint/2010/main" val="3911483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98AE3-FC61-E54A-8F9A-46BC4449A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with different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66A3E-65BE-C34F-9541-CA3C2970F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288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Run baseline with different models. </a:t>
            </a:r>
          </a:p>
          <a:p>
            <a:r>
              <a:rPr lang="en-US" dirty="0"/>
              <a:t>Try and find the best and compare </a:t>
            </a:r>
            <a:r>
              <a:rPr lang="en-US" dirty="0" err="1"/>
              <a:t>gradcam</a:t>
            </a:r>
            <a:r>
              <a:rPr lang="en-US" dirty="0"/>
              <a:t> again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95F6C3-F848-484A-9362-966BECC305E0}"/>
              </a:ext>
            </a:extLst>
          </p:cNvPr>
          <p:cNvSpPr/>
          <p:nvPr/>
        </p:nvSpPr>
        <p:spPr>
          <a:xfrm>
            <a:off x="838200" y="3143854"/>
            <a:ext cx="93726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search_space = {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8080"/>
                </a:solidFill>
              </a:rPr>
              <a:t>"epochs"</a:t>
            </a:r>
            <a:r>
              <a:rPr lang="en-US" dirty="0"/>
              <a:t>: </a:t>
            </a:r>
            <a:r>
              <a:rPr lang="en-US" dirty="0" err="1"/>
              <a:t>tune.choice</a:t>
            </a:r>
            <a:r>
              <a:rPr lang="en-US" dirty="0"/>
              <a:t>(</a:t>
            </a:r>
            <a:r>
              <a:rPr lang="en-US" dirty="0">
                <a:solidFill>
                  <a:srgbClr val="000080"/>
                </a:solidFill>
              </a:rPr>
              <a:t>list</a:t>
            </a:r>
            <a:r>
              <a:rPr lang="en-US" dirty="0"/>
              <a:t>(</a:t>
            </a:r>
            <a:r>
              <a:rPr lang="en-US" dirty="0">
                <a:solidFill>
                  <a:srgbClr val="000080"/>
                </a:solidFill>
              </a:rPr>
              <a:t>range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20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40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5</a:t>
            </a:r>
            <a:r>
              <a:rPr lang="en-US" dirty="0"/>
              <a:t>))),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8080"/>
                </a:solidFill>
              </a:rPr>
              <a:t>"</a:t>
            </a:r>
            <a:r>
              <a:rPr lang="en-US" b="1" dirty="0" err="1">
                <a:solidFill>
                  <a:srgbClr val="008080"/>
                </a:solidFill>
              </a:rPr>
              <a:t>lr</a:t>
            </a:r>
            <a:r>
              <a:rPr lang="en-US" b="1" dirty="0">
                <a:solidFill>
                  <a:srgbClr val="008080"/>
                </a:solidFill>
              </a:rPr>
              <a:t>"</a:t>
            </a:r>
            <a:r>
              <a:rPr lang="en-US" dirty="0"/>
              <a:t>: </a:t>
            </a:r>
            <a:r>
              <a:rPr lang="en-US" dirty="0" err="1"/>
              <a:t>tune.uniform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1e-6</a:t>
            </a:r>
            <a:r>
              <a:rPr lang="en-US" dirty="0"/>
              <a:t>,</a:t>
            </a:r>
            <a:r>
              <a:rPr lang="en-US" dirty="0">
                <a:solidFill>
                  <a:srgbClr val="0000FF"/>
                </a:solidFill>
              </a:rPr>
              <a:t>1e-2</a:t>
            </a:r>
            <a:r>
              <a:rPr lang="en-US" dirty="0"/>
              <a:t>),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8080"/>
                </a:solidFill>
              </a:rPr>
              <a:t>"gamma"</a:t>
            </a:r>
            <a:r>
              <a:rPr lang="en-US" dirty="0"/>
              <a:t>: </a:t>
            </a:r>
            <a:r>
              <a:rPr lang="en-US" dirty="0">
                <a:solidFill>
                  <a:srgbClr val="0000FF"/>
                </a:solidFill>
              </a:rPr>
              <a:t>1.0</a:t>
            </a:r>
            <a:r>
              <a:rPr lang="en-US" dirty="0"/>
              <a:t>, </a:t>
            </a:r>
            <a:r>
              <a:rPr lang="en-US" i="1" dirty="0">
                <a:solidFill>
                  <a:srgbClr val="808080"/>
                </a:solidFill>
              </a:rPr>
              <a:t>#</a:t>
            </a:r>
            <a:r>
              <a:rPr lang="en-US" i="1" dirty="0" err="1">
                <a:solidFill>
                  <a:srgbClr val="808080"/>
                </a:solidFill>
              </a:rPr>
              <a:t>tune.uniform</a:t>
            </a:r>
            <a:r>
              <a:rPr lang="en-US" i="1" dirty="0">
                <a:solidFill>
                  <a:srgbClr val="808080"/>
                </a:solidFill>
              </a:rPr>
              <a:t>(0.0, 1.0),</a:t>
            </a:r>
            <a:br>
              <a:rPr lang="en-US" i="1" dirty="0">
                <a:solidFill>
                  <a:srgbClr val="808080"/>
                </a:solidFill>
              </a:rPr>
            </a:br>
            <a:r>
              <a:rPr lang="en-US" i="1" dirty="0">
                <a:solidFill>
                  <a:srgbClr val="808080"/>
                </a:solidFill>
              </a:rPr>
              <a:t>    </a:t>
            </a:r>
            <a:r>
              <a:rPr lang="en-US" b="1" dirty="0">
                <a:solidFill>
                  <a:srgbClr val="008080"/>
                </a:solidFill>
              </a:rPr>
              <a:t>"</a:t>
            </a:r>
            <a:r>
              <a:rPr lang="en-US" b="1" dirty="0" err="1">
                <a:solidFill>
                  <a:srgbClr val="008080"/>
                </a:solidFill>
              </a:rPr>
              <a:t>step_size</a:t>
            </a:r>
            <a:r>
              <a:rPr lang="en-US" b="1" dirty="0">
                <a:solidFill>
                  <a:srgbClr val="008080"/>
                </a:solidFill>
              </a:rPr>
              <a:t>"</a:t>
            </a:r>
            <a:r>
              <a:rPr lang="en-US" dirty="0"/>
              <a:t>: </a:t>
            </a:r>
            <a:r>
              <a:rPr lang="en-US" dirty="0" err="1"/>
              <a:t>tune.choice</a:t>
            </a:r>
            <a:r>
              <a:rPr lang="en-US" dirty="0"/>
              <a:t>(</a:t>
            </a:r>
            <a:r>
              <a:rPr lang="en-US" dirty="0">
                <a:solidFill>
                  <a:srgbClr val="000080"/>
                </a:solidFill>
              </a:rPr>
              <a:t>list</a:t>
            </a:r>
            <a:r>
              <a:rPr lang="en-US" dirty="0"/>
              <a:t>(</a:t>
            </a:r>
            <a:r>
              <a:rPr lang="en-US" dirty="0">
                <a:solidFill>
                  <a:srgbClr val="000080"/>
                </a:solidFill>
              </a:rPr>
              <a:t>range</a:t>
            </a:r>
            <a:r>
              <a:rPr lang="en-US" dirty="0"/>
              <a:t>(</a:t>
            </a:r>
            <a:r>
              <a:rPr lang="en-US" dirty="0">
                <a:solidFill>
                  <a:srgbClr val="0000FF"/>
                </a:solidFill>
              </a:rPr>
              <a:t>2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15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3</a:t>
            </a:r>
            <a:r>
              <a:rPr lang="en-US" dirty="0"/>
              <a:t>))),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8080"/>
                </a:solidFill>
              </a:rPr>
              <a:t>"dropout"</a:t>
            </a:r>
            <a:r>
              <a:rPr lang="en-US" dirty="0"/>
              <a:t>: </a:t>
            </a:r>
            <a:r>
              <a:rPr lang="en-US" dirty="0" err="1"/>
              <a:t>tune.choice</a:t>
            </a:r>
            <a:r>
              <a:rPr lang="en-US" dirty="0"/>
              <a:t>([</a:t>
            </a:r>
            <a:r>
              <a:rPr lang="en-US" dirty="0">
                <a:solidFill>
                  <a:srgbClr val="0000FF"/>
                </a:solidFill>
              </a:rPr>
              <a:t>0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0.3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0.5</a:t>
            </a:r>
            <a:r>
              <a:rPr lang="en-US" dirty="0"/>
              <a:t>, </a:t>
            </a:r>
            <a:r>
              <a:rPr lang="en-US" dirty="0">
                <a:solidFill>
                  <a:srgbClr val="0000FF"/>
                </a:solidFill>
              </a:rPr>
              <a:t>0.7</a:t>
            </a:r>
            <a:r>
              <a:rPr lang="en-US" dirty="0"/>
              <a:t>]),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8080"/>
                </a:solidFill>
              </a:rPr>
              <a:t>"</a:t>
            </a:r>
            <a:r>
              <a:rPr lang="en-US" b="1" dirty="0" err="1">
                <a:solidFill>
                  <a:srgbClr val="008080"/>
                </a:solidFill>
              </a:rPr>
              <a:t>model_teacher</a:t>
            </a:r>
            <a:r>
              <a:rPr lang="en-US" b="1" dirty="0">
                <a:solidFill>
                  <a:srgbClr val="008080"/>
                </a:solidFill>
              </a:rPr>
              <a:t>"</a:t>
            </a:r>
            <a:r>
              <a:rPr lang="en-US" dirty="0"/>
              <a:t>: </a:t>
            </a:r>
            <a:r>
              <a:rPr lang="en-US" dirty="0" err="1"/>
              <a:t>tune.choice</a:t>
            </a:r>
            <a:r>
              <a:rPr lang="en-US" dirty="0"/>
              <a:t>([</a:t>
            </a:r>
            <a:r>
              <a:rPr lang="en-US" b="1" dirty="0">
                <a:solidFill>
                  <a:srgbClr val="008080"/>
                </a:solidFill>
              </a:rPr>
              <a:t>'densenet121'</a:t>
            </a:r>
            <a:r>
              <a:rPr lang="en-US" dirty="0"/>
              <a:t>, </a:t>
            </a:r>
            <a:r>
              <a:rPr lang="en-US" b="1" dirty="0">
                <a:solidFill>
                  <a:srgbClr val="008080"/>
                </a:solidFill>
              </a:rPr>
              <a:t>'resnet101'</a:t>
            </a:r>
            <a:r>
              <a:rPr lang="en-US" dirty="0"/>
              <a:t>, </a:t>
            </a:r>
            <a:r>
              <a:rPr lang="en-US" b="1" dirty="0">
                <a:solidFill>
                  <a:srgbClr val="008080"/>
                </a:solidFill>
              </a:rPr>
              <a:t>'timm-efficientnet-b0'</a:t>
            </a:r>
            <a:r>
              <a:rPr lang="en-US" dirty="0"/>
              <a:t>]),</a:t>
            </a:r>
            <a:br>
              <a:rPr lang="en-US" i="1" dirty="0">
                <a:solidFill>
                  <a:srgbClr val="808080"/>
                </a:solidFill>
              </a:rPr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2833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59643-F57E-E449-8275-275E84764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93790-EB6C-0A40-9469-ADC31A692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D10C03-92A1-5846-8A9E-B8D578883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529" y="0"/>
            <a:ext cx="1046494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5997868-40BB-484D-93A8-83D9D9DBBC53}"/>
              </a:ext>
            </a:extLst>
          </p:cNvPr>
          <p:cNvSpPr/>
          <p:nvPr/>
        </p:nvSpPr>
        <p:spPr>
          <a:xfrm>
            <a:off x="6234112" y="4881860"/>
            <a:ext cx="57388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tune</a:t>
            </a:r>
            <a:r>
              <a:rPr lang="en-US" dirty="0"/>
              <a:t>_eyegaze_11_dropout=0.0,epochs=20,lr=0.006486,model_teacher=timm-efficientnet-b0,step_size=8_2020-08-14_18-24-378xug2s_h</a:t>
            </a:r>
          </a:p>
        </p:txBody>
      </p:sp>
    </p:spTree>
    <p:extLst>
      <p:ext uri="{BB962C8B-B14F-4D97-AF65-F5344CB8AC3E}">
        <p14:creationId xmlns:p14="http://schemas.microsoft.com/office/powerpoint/2010/main" val="380844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7DAAC-2134-3E4E-9F63-B939837AB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37B53-38B6-0141-AEA2-15ACA5FC1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08CF70-D1F2-5B49-9618-131B2DD06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529" y="0"/>
            <a:ext cx="10464942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297F78-D985-5E48-A224-9E66B7A311ED}"/>
              </a:ext>
            </a:extLst>
          </p:cNvPr>
          <p:cNvSpPr txBox="1"/>
          <p:nvPr/>
        </p:nvSpPr>
        <p:spPr>
          <a:xfrm>
            <a:off x="6808573" y="4361935"/>
            <a:ext cx="48932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tune_eyegaze_28_dropout=0.7,epochs=30,lr=0.0074452,model_teacher=densenet121,step_size=2_2020-08-14_22-19-46m1rmqxl3</a:t>
            </a:r>
          </a:p>
        </p:txBody>
      </p:sp>
    </p:spTree>
    <p:extLst>
      <p:ext uri="{BB962C8B-B14F-4D97-AF65-F5344CB8AC3E}">
        <p14:creationId xmlns:p14="http://schemas.microsoft.com/office/powerpoint/2010/main" val="2376913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A8EA9-94B5-4A47-BE4C-906CEC9F4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D1975-1CA9-C44C-B931-FA193A8FA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C10CD6-7807-D446-8686-8EB4CA57B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529" y="0"/>
            <a:ext cx="1046494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333C42-E3C8-094E-9072-CA0243DE028A}"/>
              </a:ext>
            </a:extLst>
          </p:cNvPr>
          <p:cNvSpPr txBox="1"/>
          <p:nvPr/>
        </p:nvSpPr>
        <p:spPr>
          <a:xfrm>
            <a:off x="6895070" y="4584358"/>
            <a:ext cx="51527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tune_eyegaze_37_dropout=0.7,epochs=30,lr=0.0059723,model_teacher=timm-efficientnet-b0,step_size=2_2020-08-15_00-10-51cvq_nnu8</a:t>
            </a:r>
          </a:p>
        </p:txBody>
      </p:sp>
    </p:spTree>
    <p:extLst>
      <p:ext uri="{BB962C8B-B14F-4D97-AF65-F5344CB8AC3E}">
        <p14:creationId xmlns:p14="http://schemas.microsoft.com/office/powerpoint/2010/main" val="3891314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CEF7B-BA69-BA44-9075-09D32B20C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A6EA6-7655-6D4E-9EEA-7CA0CF1E2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D5BD27-59AF-3B4F-934A-018DAF011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529" y="0"/>
            <a:ext cx="10464942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1A990E-8BB9-3242-B762-C3D285C21101}"/>
              </a:ext>
            </a:extLst>
          </p:cNvPr>
          <p:cNvSpPr txBox="1"/>
          <p:nvPr/>
        </p:nvSpPr>
        <p:spPr>
          <a:xfrm>
            <a:off x="7393152" y="4151870"/>
            <a:ext cx="45022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tune_eyegaze_92_dropout=0.7,epochs=25,lr=0.00061178,model_teacher=densenet121,step_size=5_2020-08-15_09-59-13ybjwy9c_</a:t>
            </a:r>
          </a:p>
        </p:txBody>
      </p:sp>
    </p:spTree>
    <p:extLst>
      <p:ext uri="{BB962C8B-B14F-4D97-AF65-F5344CB8AC3E}">
        <p14:creationId xmlns:p14="http://schemas.microsoft.com/office/powerpoint/2010/main" val="661078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0D08A-799A-6D47-B365-0D0D00598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Only CE based loss function for UNET loss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01327-7E15-BB42-95AB-5B51062F4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89013"/>
          </a:xfrm>
        </p:spPr>
        <p:txBody>
          <a:bodyPr>
            <a:normAutofit/>
          </a:bodyPr>
          <a:lstStyle/>
          <a:p>
            <a:r>
              <a:rPr lang="en-US" dirty="0"/>
              <a:t>Run another tuning experiment with only the cross entropy loss </a:t>
            </a:r>
          </a:p>
          <a:p>
            <a:r>
              <a:rPr lang="en-US" dirty="0"/>
              <a:t>Run with three different network encoders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FD508F-A0A2-9B40-B680-E60C8A22A107}"/>
              </a:ext>
            </a:extLst>
          </p:cNvPr>
          <p:cNvSpPr/>
          <p:nvPr/>
        </p:nvSpPr>
        <p:spPr>
          <a:xfrm>
            <a:off x="947736" y="2945190"/>
            <a:ext cx="998220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search_space = {</a:t>
            </a:r>
          </a:p>
          <a:p>
            <a:r>
              <a:rPr lang="en-US" dirty="0"/>
              <a:t>    "epochs": </a:t>
            </a:r>
            <a:r>
              <a:rPr lang="en-US" dirty="0" err="1"/>
              <a:t>tune.choice</a:t>
            </a:r>
            <a:r>
              <a:rPr lang="en-US" dirty="0"/>
              <a:t>(list(range(20, 40, 5))),</a:t>
            </a:r>
          </a:p>
          <a:p>
            <a:r>
              <a:rPr lang="en-US" dirty="0"/>
              <a:t>    "</a:t>
            </a:r>
            <a:r>
              <a:rPr lang="en-US" dirty="0" err="1"/>
              <a:t>lr</a:t>
            </a:r>
            <a:r>
              <a:rPr lang="en-US" dirty="0"/>
              <a:t>": </a:t>
            </a:r>
            <a:r>
              <a:rPr lang="en-US" dirty="0" err="1"/>
              <a:t>tune.uniform</a:t>
            </a:r>
            <a:r>
              <a:rPr lang="en-US" dirty="0"/>
              <a:t>(1e-6,1e-2),</a:t>
            </a:r>
          </a:p>
          <a:p>
            <a:r>
              <a:rPr lang="en-US" dirty="0"/>
              <a:t>    "gamma": </a:t>
            </a:r>
            <a:r>
              <a:rPr lang="en-US" dirty="0" err="1"/>
              <a:t>tune.uniform</a:t>
            </a:r>
            <a:r>
              <a:rPr lang="en-US" dirty="0"/>
              <a:t>(0.0, 1.0),</a:t>
            </a:r>
          </a:p>
          <a:p>
            <a:r>
              <a:rPr lang="en-US" dirty="0"/>
              <a:t>    "</a:t>
            </a:r>
            <a:r>
              <a:rPr lang="en-US" dirty="0" err="1"/>
              <a:t>step_size</a:t>
            </a:r>
            <a:r>
              <a:rPr lang="en-US" dirty="0"/>
              <a:t>": </a:t>
            </a:r>
            <a:r>
              <a:rPr lang="en-US" dirty="0" err="1"/>
              <a:t>tune.choice</a:t>
            </a:r>
            <a:r>
              <a:rPr lang="en-US" dirty="0"/>
              <a:t>(list(range(2, 15, 3))),</a:t>
            </a:r>
          </a:p>
          <a:p>
            <a:r>
              <a:rPr lang="en-US" dirty="0"/>
              <a:t>    "dropout": </a:t>
            </a:r>
            <a:r>
              <a:rPr lang="en-US" dirty="0" err="1"/>
              <a:t>tune.choice</a:t>
            </a:r>
            <a:r>
              <a:rPr lang="en-US" dirty="0"/>
              <a:t>([0, 0.3, 0.5, 0.7]),</a:t>
            </a:r>
          </a:p>
          <a:p>
            <a:r>
              <a:rPr lang="en-US" dirty="0"/>
              <a:t>    "</a:t>
            </a:r>
            <a:r>
              <a:rPr lang="en-US" dirty="0" err="1"/>
              <a:t>model_teacher</a:t>
            </a:r>
            <a:r>
              <a:rPr lang="en-US" dirty="0"/>
              <a:t>": </a:t>
            </a:r>
            <a:r>
              <a:rPr lang="en-US" dirty="0" err="1"/>
              <a:t>tune.choice</a:t>
            </a:r>
            <a:r>
              <a:rPr lang="en-US" dirty="0"/>
              <a:t>(['densenet121', 'resnet101', 'timm-efficientnet-b0']),</a:t>
            </a:r>
          </a:p>
          <a:p>
            <a:r>
              <a:rPr lang="en-US" dirty="0"/>
              <a:t>}</a:t>
            </a:r>
          </a:p>
          <a:p>
            <a:r>
              <a:rPr lang="en-US" dirty="0" err="1"/>
              <a:t>args.second_loss</a:t>
            </a:r>
            <a:r>
              <a:rPr lang="en-US" dirty="0"/>
              <a:t> = '</a:t>
            </a:r>
            <a:r>
              <a:rPr lang="en-US" dirty="0" err="1"/>
              <a:t>ce</a:t>
            </a:r>
            <a:r>
              <a:rPr lang="en-US" dirty="0"/>
              <a:t>'#config['</a:t>
            </a:r>
            <a:r>
              <a:rPr lang="en-US" dirty="0" err="1"/>
              <a:t>second_loss</a:t>
            </a:r>
            <a:r>
              <a:rPr lang="en-US" dirty="0"/>
              <a:t>'] #'dice' #</a:t>
            </a:r>
          </a:p>
        </p:txBody>
      </p:sp>
    </p:spTree>
    <p:extLst>
      <p:ext uri="{BB962C8B-B14F-4D97-AF65-F5344CB8AC3E}">
        <p14:creationId xmlns:p14="http://schemas.microsoft.com/office/powerpoint/2010/main" val="2251367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00EFA-4D35-B54A-8211-607E1BCBB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099F39F-4E1C-3345-81F1-C426642CFA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0"/>
            <a:ext cx="10515599" cy="688153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831BC6D-BBBA-BE4D-9D67-B1C9F38A6AFA}"/>
              </a:ext>
            </a:extLst>
          </p:cNvPr>
          <p:cNvSpPr/>
          <p:nvPr/>
        </p:nvSpPr>
        <p:spPr>
          <a:xfrm>
            <a:off x="6096000" y="482471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tune_eyegaze_52_dropout=0.5,epochs=35,gamma=0.41731,lr=0.0090552,model_teacher=timm-efficientnet-b0,step_size=2_2020-08-15_00-45-08x0x2yxsn</a:t>
            </a:r>
          </a:p>
        </p:txBody>
      </p:sp>
    </p:spTree>
    <p:extLst>
      <p:ext uri="{BB962C8B-B14F-4D97-AF65-F5344CB8AC3E}">
        <p14:creationId xmlns:p14="http://schemas.microsoft.com/office/powerpoint/2010/main" val="3259225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C4C36-53BA-7E44-853D-75F90CF6A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CD5CA-1B8D-274F-89AE-69E23E638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78F4E7-A457-814C-95C9-03FE03E56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88" y="26531"/>
            <a:ext cx="10329862" cy="67599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62C6A13-85CC-E34E-B5A0-AC71038FE5AF}"/>
              </a:ext>
            </a:extLst>
          </p:cNvPr>
          <p:cNvSpPr/>
          <p:nvPr/>
        </p:nvSpPr>
        <p:spPr>
          <a:xfrm>
            <a:off x="5606143" y="4670949"/>
            <a:ext cx="65858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tune_eyegaze_83_dropout=0.5,epochs=35,gamma=0.31218,lr=0.0096562,model_teacher=timm-efficientnet-b0,step_size=2_2020-08-15_06-47-19slnvrsed</a:t>
            </a:r>
          </a:p>
        </p:txBody>
      </p:sp>
    </p:spTree>
    <p:extLst>
      <p:ext uri="{BB962C8B-B14F-4D97-AF65-F5344CB8AC3E}">
        <p14:creationId xmlns:p14="http://schemas.microsoft.com/office/powerpoint/2010/main" val="3248409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5218</TotalTime>
  <Words>525</Words>
  <Application>Microsoft Macintosh PowerPoint</Application>
  <PresentationFormat>Widescreen</PresentationFormat>
  <Paragraphs>26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Static Heat map results </vt:lpstr>
      <vt:lpstr>Baseline with different networks</vt:lpstr>
      <vt:lpstr>PowerPoint Presentation</vt:lpstr>
      <vt:lpstr>PowerPoint Presentation</vt:lpstr>
      <vt:lpstr>PowerPoint Presentation</vt:lpstr>
      <vt:lpstr>PowerPoint Presentation</vt:lpstr>
      <vt:lpstr>Only CE based loss function for UNET loss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Static Heat map results </dc:title>
  <dc:creator>Satyananda Kashyap</dc:creator>
  <cp:lastModifiedBy>Satyananda Kashyap</cp:lastModifiedBy>
  <cp:revision>68</cp:revision>
  <dcterms:created xsi:type="dcterms:W3CDTF">2020-08-10T15:54:18Z</dcterms:created>
  <dcterms:modified xsi:type="dcterms:W3CDTF">2020-09-23T07:37:00Z</dcterms:modified>
</cp:coreProperties>
</file>

<file path=docProps/thumbnail.jpeg>
</file>